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791D-66B6-4E51-BDB5-53A8E756A4C2}" type="datetimeFigureOut">
              <a:rPr lang="zh-TW" altLang="en-US" smtClean="0"/>
              <a:t>2026/3/7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B8AB-3679-4E7A-861A-20804BEA5A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783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791D-66B6-4E51-BDB5-53A8E756A4C2}" type="datetimeFigureOut">
              <a:rPr lang="zh-TW" altLang="en-US" smtClean="0"/>
              <a:t>2026/3/7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B8AB-3679-4E7A-861A-20804BEA5A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35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791D-66B6-4E51-BDB5-53A8E756A4C2}" type="datetimeFigureOut">
              <a:rPr lang="zh-TW" altLang="en-US" smtClean="0"/>
              <a:t>2026/3/7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B8AB-3679-4E7A-861A-20804BEA5A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79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791D-66B6-4E51-BDB5-53A8E756A4C2}" type="datetimeFigureOut">
              <a:rPr lang="zh-TW" altLang="en-US" smtClean="0"/>
              <a:t>2026/3/7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B8AB-3679-4E7A-861A-20804BEA5A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2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791D-66B6-4E51-BDB5-53A8E756A4C2}" type="datetimeFigureOut">
              <a:rPr lang="zh-TW" altLang="en-US" smtClean="0"/>
              <a:t>2026/3/7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B8AB-3679-4E7A-861A-20804BEA5A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08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791D-66B6-4E51-BDB5-53A8E756A4C2}" type="datetimeFigureOut">
              <a:rPr lang="zh-TW" altLang="en-US" smtClean="0"/>
              <a:t>2026/3/7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B8AB-3679-4E7A-861A-20804BEA5A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76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791D-66B6-4E51-BDB5-53A8E756A4C2}" type="datetimeFigureOut">
              <a:rPr lang="zh-TW" altLang="en-US" smtClean="0"/>
              <a:t>2026/3/7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B8AB-3679-4E7A-861A-20804BEA5A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738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791D-66B6-4E51-BDB5-53A8E756A4C2}" type="datetimeFigureOut">
              <a:rPr lang="zh-TW" altLang="en-US" smtClean="0"/>
              <a:t>2026/3/7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B8AB-3679-4E7A-861A-20804BEA5A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080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791D-66B6-4E51-BDB5-53A8E756A4C2}" type="datetimeFigureOut">
              <a:rPr lang="zh-TW" altLang="en-US" smtClean="0"/>
              <a:t>2026/3/7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B8AB-3679-4E7A-861A-20804BEA5A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583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791D-66B6-4E51-BDB5-53A8E756A4C2}" type="datetimeFigureOut">
              <a:rPr lang="zh-TW" altLang="en-US" smtClean="0"/>
              <a:t>2026/3/7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B8AB-3679-4E7A-861A-20804BEA5A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736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791D-66B6-4E51-BDB5-53A8E756A4C2}" type="datetimeFigureOut">
              <a:rPr lang="zh-TW" altLang="en-US" smtClean="0"/>
              <a:t>2026/3/7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B8AB-3679-4E7A-861A-20804BEA5A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44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8791D-66B6-4E51-BDB5-53A8E756A4C2}" type="datetimeFigureOut">
              <a:rPr lang="zh-TW" altLang="en-US" smtClean="0"/>
              <a:t>2026/3/7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9B8AB-3679-4E7A-861A-20804BEA5A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56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BE07B6AD-0F22-45C4-B756-C8284977C0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3286" t="1742" r="2413"/>
          <a:stretch/>
        </p:blipFill>
        <p:spPr>
          <a:xfrm rot="5400000">
            <a:off x="-1544752" y="1560984"/>
            <a:ext cx="9963733" cy="6841770"/>
          </a:xfrm>
          <a:prstGeom prst="rect">
            <a:avLst/>
          </a:prstGeom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AF96EAC-BCA8-4B7B-BCBE-6EDBAC412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372620"/>
              </p:ext>
            </p:extLst>
          </p:nvPr>
        </p:nvGraphicFramePr>
        <p:xfrm>
          <a:off x="181863" y="1"/>
          <a:ext cx="6591835" cy="9794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1835">
                  <a:extLst>
                    <a:ext uri="{9D8B030D-6E8A-4147-A177-3AD203B41FA5}">
                      <a16:colId xmlns:a16="http://schemas.microsoft.com/office/drawing/2014/main" val="2058486265"/>
                    </a:ext>
                  </a:extLst>
                </a:gridCol>
              </a:tblGrid>
              <a:tr h="9794459"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608237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C1683058-1D05-4429-BEEC-206262F1DD82}"/>
              </a:ext>
            </a:extLst>
          </p:cNvPr>
          <p:cNvSpPr txBox="1"/>
          <p:nvPr/>
        </p:nvSpPr>
        <p:spPr>
          <a:xfrm>
            <a:off x="97561" y="-141126"/>
            <a:ext cx="659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i="1" dirty="0">
                <a:solidFill>
                  <a:srgbClr val="7030A0"/>
                </a:solidFill>
                <a:latin typeface="Arial Black" panose="020B0A04020102020204" pitchFamily="34" charset="0"/>
              </a:rPr>
              <a:t>Menu</a:t>
            </a:r>
            <a:endParaRPr lang="zh-TW" altLang="en-US" sz="72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E32946A-F9DA-4FB1-8070-B91CD3DFA6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38" t="9017" r="51057" b="68553"/>
          <a:stretch/>
        </p:blipFill>
        <p:spPr>
          <a:xfrm>
            <a:off x="2105518" y="86774"/>
            <a:ext cx="315618" cy="414581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</p:pic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ED1DF245-975B-4162-BF67-EF5A8555D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265095"/>
              </p:ext>
            </p:extLst>
          </p:nvPr>
        </p:nvGraphicFramePr>
        <p:xfrm>
          <a:off x="3778096" y="720508"/>
          <a:ext cx="2900968" cy="4667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402">
                  <a:extLst>
                    <a:ext uri="{9D8B030D-6E8A-4147-A177-3AD203B41FA5}">
                      <a16:colId xmlns:a16="http://schemas.microsoft.com/office/drawing/2014/main" val="4153523153"/>
                    </a:ext>
                  </a:extLst>
                </a:gridCol>
                <a:gridCol w="2447566">
                  <a:extLst>
                    <a:ext uri="{9D8B030D-6E8A-4147-A177-3AD203B41FA5}">
                      <a16:colId xmlns:a16="http://schemas.microsoft.com/office/drawing/2014/main" val="447799777"/>
                    </a:ext>
                  </a:extLst>
                </a:gridCol>
              </a:tblGrid>
              <a:tr h="68581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000" b="1" i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Rice-2</a:t>
                      </a:r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719243"/>
                  </a:ext>
                </a:extLst>
              </a:tr>
              <a:tr h="8066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Braised Pork Trotters with Peanuts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/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with Rice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404697"/>
                  </a:ext>
                </a:extLst>
              </a:tr>
              <a:tr h="7900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Taiwanese Three Cup Chicken/with Rice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759163"/>
                  </a:ext>
                </a:extLst>
              </a:tr>
              <a:tr h="7900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Thai‘s Red Curry Chicken/with Rice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257167"/>
                  </a:ext>
                </a:extLst>
              </a:tr>
              <a:tr h="7900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en-US" altLang="zh-TW"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</a:rPr>
                        <a:t>Grilled Fillet of </a:t>
                      </a:r>
                      <a:r>
                        <a:rPr lang="zh-TW" altLang="en-US"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</a:rPr>
                        <a:t>          </a:t>
                      </a:r>
                      <a:endParaRPr lang="en-US" altLang="zh-TW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</a:endParaRPr>
                    </a:p>
                    <a:p>
                      <a:pPr lvl="0">
                        <a:defRPr/>
                      </a:pPr>
                      <a:r>
                        <a:rPr lang="en-US" altLang="zh-TW"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</a:rPr>
                        <a:t>Mackerel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/with Rice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987113"/>
                  </a:ext>
                </a:extLst>
              </a:tr>
              <a:tr h="7900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Braised Pork Trotters with Peanuts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/with Rice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879394"/>
                  </a:ext>
                </a:extLst>
              </a:tr>
            </a:tbl>
          </a:graphicData>
        </a:graphic>
      </p:graphicFrame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6AB0C86E-8FBB-4134-AC33-6D6C615D6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057282"/>
              </p:ext>
            </p:extLst>
          </p:nvPr>
        </p:nvGraphicFramePr>
        <p:xfrm>
          <a:off x="182861" y="4800087"/>
          <a:ext cx="3576130" cy="494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989">
                  <a:extLst>
                    <a:ext uri="{9D8B030D-6E8A-4147-A177-3AD203B41FA5}">
                      <a16:colId xmlns:a16="http://schemas.microsoft.com/office/drawing/2014/main" val="945918685"/>
                    </a:ext>
                  </a:extLst>
                </a:gridCol>
                <a:gridCol w="3056141">
                  <a:extLst>
                    <a:ext uri="{9D8B030D-6E8A-4147-A177-3AD203B41FA5}">
                      <a16:colId xmlns:a16="http://schemas.microsoft.com/office/drawing/2014/main" val="1905614614"/>
                    </a:ext>
                  </a:extLst>
                </a:gridCol>
              </a:tblGrid>
              <a:tr h="73657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000" b="1" i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Rice-1</a:t>
                      </a:r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219977"/>
                  </a:ext>
                </a:extLst>
              </a:tr>
              <a:tr h="848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Chicken &amp; Egg </a:t>
                      </a:r>
                    </a:p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Rice Bowl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866212"/>
                  </a:ext>
                </a:extLst>
              </a:tr>
              <a:tr h="848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Wuxi-Style Pork Ribs with Black Tea/with Rice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679589"/>
                  </a:ext>
                </a:extLst>
              </a:tr>
              <a:tr h="8121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Braised Pork with Preserved Vegetables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/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with Rice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970900"/>
                  </a:ext>
                </a:extLst>
              </a:tr>
              <a:tr h="848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Braised Beef Tenderloin Chunks/with Rice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332750"/>
                  </a:ext>
                </a:extLst>
              </a:tr>
              <a:tr h="848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Beef Burgundy</a:t>
                      </a:r>
                    </a:p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with Rice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491439"/>
                  </a:ext>
                </a:extLst>
              </a:tr>
            </a:tbl>
          </a:graphicData>
        </a:graphic>
      </p:graphicFrame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25693740-9921-4D69-A7AE-D1F2A3317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279968"/>
              </p:ext>
            </p:extLst>
          </p:nvPr>
        </p:nvGraphicFramePr>
        <p:xfrm>
          <a:off x="3791055" y="6496516"/>
          <a:ext cx="2982644" cy="2323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213">
                  <a:extLst>
                    <a:ext uri="{9D8B030D-6E8A-4147-A177-3AD203B41FA5}">
                      <a16:colId xmlns:a16="http://schemas.microsoft.com/office/drawing/2014/main" val="3707959081"/>
                    </a:ext>
                  </a:extLst>
                </a:gridCol>
                <a:gridCol w="2504431">
                  <a:extLst>
                    <a:ext uri="{9D8B030D-6E8A-4147-A177-3AD203B41FA5}">
                      <a16:colId xmlns:a16="http://schemas.microsoft.com/office/drawing/2014/main" val="4294914604"/>
                    </a:ext>
                  </a:extLst>
                </a:gridCol>
              </a:tblGrid>
              <a:tr h="78637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i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i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719243"/>
                  </a:ext>
                </a:extLst>
              </a:tr>
              <a:tr h="76867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3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15</a:t>
                      </a:r>
                      <a:endParaRPr lang="en-US" sz="3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Vegetarian Assorted Lotus Leaf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965344"/>
                  </a:ext>
                </a:extLst>
              </a:tr>
              <a:tr h="76867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3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16</a:t>
                      </a:r>
                      <a:endParaRPr lang="en-US" sz="3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Braised Vegetarian Noodle Soup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027313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2999C711-75EC-49DA-9504-FFAA07B34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796834"/>
              </p:ext>
            </p:extLst>
          </p:nvPr>
        </p:nvGraphicFramePr>
        <p:xfrm>
          <a:off x="992004" y="728293"/>
          <a:ext cx="2786092" cy="379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61">
                  <a:extLst>
                    <a:ext uri="{9D8B030D-6E8A-4147-A177-3AD203B41FA5}">
                      <a16:colId xmlns:a16="http://schemas.microsoft.com/office/drawing/2014/main" val="215551601"/>
                    </a:ext>
                  </a:extLst>
                </a:gridCol>
                <a:gridCol w="2354331">
                  <a:extLst>
                    <a:ext uri="{9D8B030D-6E8A-4147-A177-3AD203B41FA5}">
                      <a16:colId xmlns:a16="http://schemas.microsoft.com/office/drawing/2014/main" val="1905614614"/>
                    </a:ext>
                  </a:extLst>
                </a:gridCol>
              </a:tblGrid>
              <a:tr h="678982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219977"/>
                  </a:ext>
                </a:extLst>
              </a:tr>
              <a:tr h="617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Braised Beef Noodle Soup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866212"/>
                  </a:ext>
                </a:extLst>
              </a:tr>
              <a:tr h="7870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Stewed Beef Noodle Soup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679589"/>
                  </a:ext>
                </a:extLst>
              </a:tr>
              <a:tr h="7870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Tonkotsu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</a:t>
                      </a:r>
                    </a:p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Ramen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970900"/>
                  </a:ext>
                </a:extLst>
              </a:tr>
              <a:tr h="901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Spaghetti with Clams in Pesto </a:t>
                      </a:r>
                    </a:p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332750"/>
                  </a:ext>
                </a:extLst>
              </a:tr>
            </a:tbl>
          </a:graphicData>
        </a:graphic>
      </p:graphicFrame>
      <p:sp>
        <p:nvSpPr>
          <p:cNvPr id="17" name="文字方塊 16">
            <a:extLst>
              <a:ext uri="{FF2B5EF4-FFF2-40B4-BE49-F238E27FC236}">
                <a16:creationId xmlns:a16="http://schemas.microsoft.com/office/drawing/2014/main" id="{EDFD1D5A-8ACF-43B3-971B-F1D4D99B2F22}"/>
              </a:ext>
            </a:extLst>
          </p:cNvPr>
          <p:cNvSpPr txBox="1"/>
          <p:nvPr/>
        </p:nvSpPr>
        <p:spPr>
          <a:xfrm>
            <a:off x="1251560" y="783799"/>
            <a:ext cx="3049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i="1" dirty="0">
                <a:solidFill>
                  <a:srgbClr val="7030A0"/>
                </a:solidFill>
              </a:rPr>
              <a:t>NOODLE</a:t>
            </a:r>
            <a:endParaRPr lang="zh-TW" altLang="en-US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588E45EA-359C-4CD3-8415-48E4FEE8FA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4" t="7625" r="20832" b="20674"/>
          <a:stretch>
            <a:fillRect/>
          </a:stretch>
        </p:blipFill>
        <p:spPr>
          <a:xfrm>
            <a:off x="2419755" y="2487886"/>
            <a:ext cx="1221362" cy="92091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23C130EA-0B82-4FE6-AF86-562D879287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" t="5959" r="10625" b="4639"/>
          <a:stretch/>
        </p:blipFill>
        <p:spPr>
          <a:xfrm>
            <a:off x="231613" y="4335689"/>
            <a:ext cx="1799212" cy="130386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B1160A49-4386-457C-BFF8-DD159B283F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t="9792" r="11475" b="11571"/>
          <a:stretch/>
        </p:blipFill>
        <p:spPr>
          <a:xfrm>
            <a:off x="165907" y="125474"/>
            <a:ext cx="1683755" cy="119945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18798C0F-714E-418E-99DD-CE588B72F307}"/>
              </a:ext>
            </a:extLst>
          </p:cNvPr>
          <p:cNvSpPr txBox="1"/>
          <p:nvPr/>
        </p:nvSpPr>
        <p:spPr>
          <a:xfrm>
            <a:off x="3913393" y="6460431"/>
            <a:ext cx="277600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4000" b="1" i="1" dirty="0">
                <a:solidFill>
                  <a:schemeClr val="accent6">
                    <a:lumMod val="50000"/>
                  </a:schemeClr>
                </a:solidFill>
              </a:rPr>
              <a:t>Vegetarian</a:t>
            </a:r>
            <a:endParaRPr lang="zh-TW" altLang="en-US" dirty="0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B4AA0E46-A4D2-4695-8CED-C9E3A583977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7" t="12060" r="5208"/>
          <a:stretch/>
        </p:blipFill>
        <p:spPr>
          <a:xfrm>
            <a:off x="3843294" y="5763673"/>
            <a:ext cx="1382494" cy="81302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6C09271F-842B-482A-8687-3195CB0C8A66}"/>
              </a:ext>
            </a:extLst>
          </p:cNvPr>
          <p:cNvSpPr txBox="1"/>
          <p:nvPr/>
        </p:nvSpPr>
        <p:spPr>
          <a:xfrm>
            <a:off x="6012482" y="9486683"/>
            <a:ext cx="829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2026.03</a:t>
            </a:r>
            <a:endParaRPr lang="zh-TW" altLang="en-US" sz="1400" dirty="0"/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9736095E-98CF-4F15-8C32-D938C9F1E11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7" t="9372" r="9502" b="7657"/>
          <a:stretch/>
        </p:blipFill>
        <p:spPr>
          <a:xfrm>
            <a:off x="2379687" y="5535141"/>
            <a:ext cx="1162844" cy="83798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94E068A5-1DB8-4288-ACA5-1EA5A506241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" t="4727" r="9477" b="18033"/>
          <a:stretch/>
        </p:blipFill>
        <p:spPr>
          <a:xfrm>
            <a:off x="5294979" y="5763673"/>
            <a:ext cx="1356605" cy="81302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E1F431E1-6D74-4CC9-96F7-CE83036EE0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88" y="1643141"/>
            <a:ext cx="282881" cy="212317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CB9160E6-AB9F-49F9-93B9-A6B37796D85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60" y="3464647"/>
            <a:ext cx="282881" cy="212317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644E79BC-99E3-080A-B1B6-9CEF0E3C2A3C}"/>
              </a:ext>
            </a:extLst>
          </p:cNvPr>
          <p:cNvSpPr txBox="1"/>
          <p:nvPr/>
        </p:nvSpPr>
        <p:spPr>
          <a:xfrm>
            <a:off x="4248721" y="22938"/>
            <a:ext cx="2358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i="1" u="sng" dirty="0">
                <a:solidFill>
                  <a:srgbClr val="FF0000"/>
                </a:solidFill>
              </a:rPr>
              <a:t>$320</a:t>
            </a:r>
            <a:r>
              <a:rPr lang="zh-TW" altLang="en-US" sz="3200" b="1" i="1" u="sng" dirty="0">
                <a:solidFill>
                  <a:srgbClr val="FF0000"/>
                </a:solidFill>
              </a:rPr>
              <a:t>  </a:t>
            </a:r>
            <a:r>
              <a:rPr lang="en-US" altLang="zh-TW" sz="2400" b="1" i="1" u="sng" dirty="0">
                <a:solidFill>
                  <a:srgbClr val="FF0000"/>
                </a:solidFill>
              </a:rPr>
              <a:t>PER SET</a:t>
            </a:r>
            <a:endParaRPr lang="zh-TW" altLang="en-US" sz="24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20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</TotalTime>
  <Words>121</Words>
  <Application>Microsoft Office PowerPoint</Application>
  <PresentationFormat>A4 紙張 (210x297 公釐)</PresentationFormat>
  <Paragraphs>43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LINDA S.H. HSU</dc:creator>
  <cp:lastModifiedBy>LINDA S.H. HSU</cp:lastModifiedBy>
  <cp:revision>25</cp:revision>
  <cp:lastPrinted>2025-11-28T05:50:46Z</cp:lastPrinted>
  <dcterms:created xsi:type="dcterms:W3CDTF">2025-05-31T00:45:01Z</dcterms:created>
  <dcterms:modified xsi:type="dcterms:W3CDTF">2026-03-07T08:51:21Z</dcterms:modified>
</cp:coreProperties>
</file>